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9"/>
  </p:notesMasterIdLst>
  <p:sldIdLst>
    <p:sldId id="282" r:id="rId5"/>
    <p:sldId id="302" r:id="rId6"/>
    <p:sldId id="307" r:id="rId7"/>
    <p:sldId id="308" r:id="rId8"/>
    <p:sldId id="309" r:id="rId9"/>
    <p:sldId id="310" r:id="rId10"/>
    <p:sldId id="311" r:id="rId11"/>
    <p:sldId id="312" r:id="rId12"/>
    <p:sldId id="306" r:id="rId13"/>
    <p:sldId id="301" r:id="rId14"/>
    <p:sldId id="319" r:id="rId15"/>
    <p:sldId id="315" r:id="rId16"/>
    <p:sldId id="316" r:id="rId17"/>
    <p:sldId id="317" r:id="rId18"/>
    <p:sldId id="320" r:id="rId19"/>
    <p:sldId id="318" r:id="rId20"/>
    <p:sldId id="305" r:id="rId21"/>
    <p:sldId id="321" r:id="rId22"/>
    <p:sldId id="314" r:id="rId23"/>
    <p:sldId id="313" r:id="rId24"/>
    <p:sldId id="297" r:id="rId25"/>
    <p:sldId id="298" r:id="rId26"/>
    <p:sldId id="299" r:id="rId27"/>
    <p:sldId id="300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9AF6"/>
    <a:srgbClr val="3A6CD7"/>
    <a:srgbClr val="A2C3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49B622-F1B8-4348-ACFE-AE898F040779}" v="338" dt="2020-12-13T09:16:3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80" autoAdjust="0"/>
  </p:normalViewPr>
  <p:slideViewPr>
    <p:cSldViewPr snapToGrid="0" snapToObjects="1">
      <p:cViewPr varScale="1">
        <p:scale>
          <a:sx n="100" d="100"/>
          <a:sy n="100" d="100"/>
        </p:scale>
        <p:origin x="58" y="1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1349B622-F1B8-4348-ACFE-AE898F040779}"/>
    <pc:docChg chg="undo custSel addSld modSld">
      <pc:chgData name="Lucas Jellema" userId="7e183fbb-84e0-44b3-9b03-0792bc8d162b" providerId="ADAL" clId="{1349B622-F1B8-4348-ACFE-AE898F040779}" dt="2020-12-13T09:16:35.312" v="622"/>
      <pc:docMkLst>
        <pc:docMk/>
      </pc:docMkLst>
      <pc:sldChg chg="addSp delSp modSp mod">
        <pc:chgData name="Lucas Jellema" userId="7e183fbb-84e0-44b3-9b03-0792bc8d162b" providerId="ADAL" clId="{1349B622-F1B8-4348-ACFE-AE898F040779}" dt="2020-12-11T14:42:15.951" v="242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1349B622-F1B8-4348-ACFE-AE898F040779}" dt="2020-12-11T14:39:25.133" v="152" actId="1038"/>
          <ac:spMkLst>
            <pc:docMk/>
            <pc:sldMk cId="213951777" sldId="282"/>
            <ac:spMk id="3" creationId="{F4FD84AD-E8FB-4CB3-807D-DB7E0AB1D762}"/>
          </ac:spMkLst>
        </pc:spChg>
        <pc:spChg chg="del">
          <ac:chgData name="Lucas Jellema" userId="7e183fbb-84e0-44b3-9b03-0792bc8d162b" providerId="ADAL" clId="{1349B622-F1B8-4348-ACFE-AE898F040779}" dt="2020-12-11T14:38:46.843" v="135"/>
          <ac:spMkLst>
            <pc:docMk/>
            <pc:sldMk cId="213951777" sldId="282"/>
            <ac:spMk id="6" creationId="{00000000-0000-0000-0000-000000000000}"/>
          </ac:spMkLst>
        </pc:spChg>
        <pc:grpChg chg="mod">
          <ac:chgData name="Lucas Jellema" userId="7e183fbb-84e0-44b3-9b03-0792bc8d162b" providerId="ADAL" clId="{1349B622-F1B8-4348-ACFE-AE898F040779}" dt="2020-12-11T14:42:02.485" v="240" actId="1076"/>
          <ac:grpSpMkLst>
            <pc:docMk/>
            <pc:sldMk cId="213951777" sldId="282"/>
            <ac:grpSpMk id="2" creationId="{D4DC08C8-221E-4AA4-9AB9-875A153AABF5}"/>
          </ac:grpSpMkLst>
        </pc:grpChg>
        <pc:picChg chg="mod">
          <ac:chgData name="Lucas Jellema" userId="7e183fbb-84e0-44b3-9b03-0792bc8d162b" providerId="ADAL" clId="{1349B622-F1B8-4348-ACFE-AE898F040779}" dt="2020-12-11T14:42:02.485" v="240" actId="1076"/>
          <ac:picMkLst>
            <pc:docMk/>
            <pc:sldMk cId="213951777" sldId="282"/>
            <ac:picMk id="7" creationId="{8084A3AF-F319-4937-B260-9328FB4CF8DF}"/>
          </ac:picMkLst>
        </pc:picChg>
        <pc:picChg chg="mod">
          <ac:chgData name="Lucas Jellema" userId="7e183fbb-84e0-44b3-9b03-0792bc8d162b" providerId="ADAL" clId="{1349B622-F1B8-4348-ACFE-AE898F040779}" dt="2020-12-11T14:42:02.485" v="240" actId="1076"/>
          <ac:picMkLst>
            <pc:docMk/>
            <pc:sldMk cId="213951777" sldId="282"/>
            <ac:picMk id="8" creationId="{C3B1E0A1-8938-4149-AB0B-DB20E319DED8}"/>
          </ac:picMkLst>
        </pc:picChg>
        <pc:picChg chg="add mod">
          <ac:chgData name="Lucas Jellema" userId="7e183fbb-84e0-44b3-9b03-0792bc8d162b" providerId="ADAL" clId="{1349B622-F1B8-4348-ACFE-AE898F040779}" dt="2020-12-11T14:41:43.121" v="234" actId="1076"/>
          <ac:picMkLst>
            <pc:docMk/>
            <pc:sldMk cId="213951777" sldId="282"/>
            <ac:picMk id="11" creationId="{B69446CA-1540-4511-8F42-95BE06130EC5}"/>
          </ac:picMkLst>
        </pc:picChg>
        <pc:picChg chg="add mod">
          <ac:chgData name="Lucas Jellema" userId="7e183fbb-84e0-44b3-9b03-0792bc8d162b" providerId="ADAL" clId="{1349B622-F1B8-4348-ACFE-AE898F040779}" dt="2020-12-11T14:39:20.625" v="148" actId="1038"/>
          <ac:picMkLst>
            <pc:docMk/>
            <pc:sldMk cId="213951777" sldId="282"/>
            <ac:picMk id="12" creationId="{83DB79F1-5D9E-48D6-A35E-CC6ABDAA57A8}"/>
          </ac:picMkLst>
        </pc:picChg>
        <pc:picChg chg="add mod">
          <ac:chgData name="Lucas Jellema" userId="7e183fbb-84e0-44b3-9b03-0792bc8d162b" providerId="ADAL" clId="{1349B622-F1B8-4348-ACFE-AE898F040779}" dt="2020-12-11T14:42:08.220" v="241" actId="1076"/>
          <ac:picMkLst>
            <pc:docMk/>
            <pc:sldMk cId="213951777" sldId="282"/>
            <ac:picMk id="13" creationId="{F950695F-E3C8-42D8-9F14-96ABEEC2F4C0}"/>
          </ac:picMkLst>
        </pc:picChg>
        <pc:picChg chg="add mod">
          <ac:chgData name="Lucas Jellema" userId="7e183fbb-84e0-44b3-9b03-0792bc8d162b" providerId="ADAL" clId="{1349B622-F1B8-4348-ACFE-AE898F040779}" dt="2020-12-11T14:42:15.951" v="242" actId="1076"/>
          <ac:picMkLst>
            <pc:docMk/>
            <pc:sldMk cId="213951777" sldId="282"/>
            <ac:picMk id="14" creationId="{7F1C8B9B-2FB8-440C-BB7D-385534EE2353}"/>
          </ac:picMkLst>
        </pc:picChg>
      </pc:sldChg>
      <pc:sldChg chg="addSp delSp modSp mod">
        <pc:chgData name="Lucas Jellema" userId="7e183fbb-84e0-44b3-9b03-0792bc8d162b" providerId="ADAL" clId="{1349B622-F1B8-4348-ACFE-AE898F040779}" dt="2020-12-11T14:42:34.158" v="244" actId="21"/>
        <pc:sldMkLst>
          <pc:docMk/>
          <pc:sldMk cId="1999270262" sldId="297"/>
        </pc:sldMkLst>
        <pc:spChg chg="del">
          <ac:chgData name="Lucas Jellema" userId="7e183fbb-84e0-44b3-9b03-0792bc8d162b" providerId="ADAL" clId="{1349B622-F1B8-4348-ACFE-AE898F040779}" dt="2020-12-11T14:39:59.744" v="214" actId="478"/>
          <ac:spMkLst>
            <pc:docMk/>
            <pc:sldMk cId="1999270262" sldId="297"/>
            <ac:spMk id="2" creationId="{6D940F89-8835-43F4-99E8-05753E6F815C}"/>
          </ac:spMkLst>
        </pc:spChg>
        <pc:spChg chg="add del mod">
          <ac:chgData name="Lucas Jellema" userId="7e183fbb-84e0-44b3-9b03-0792bc8d162b" providerId="ADAL" clId="{1349B622-F1B8-4348-ACFE-AE898F040779}" dt="2020-12-11T14:42:34.158" v="244" actId="21"/>
          <ac:spMkLst>
            <pc:docMk/>
            <pc:sldMk cId="1999270262" sldId="297"/>
            <ac:spMk id="9" creationId="{6C1BF0C7-6830-4917-96EE-8A881B01004A}"/>
          </ac:spMkLst>
        </pc:spChg>
        <pc:picChg chg="add del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7" creationId="{C4411FC3-D722-4BE1-8150-DCC4A3E60786}"/>
          </ac:picMkLst>
        </pc:picChg>
        <pc:picChg chg="add del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8" creationId="{28B4A4FA-FB86-4B71-889E-0D3B3D118B8D}"/>
          </ac:picMkLst>
        </pc:picChg>
        <pc:picChg chg="add del mod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10" creationId="{086CD5C9-E2BC-4303-ACD9-3353F490D3F8}"/>
          </ac:picMkLst>
        </pc:picChg>
        <pc:picChg chg="add del mod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11" creationId="{237A63AF-A5CB-4523-9428-9C224A432B49}"/>
          </ac:picMkLst>
        </pc:picChg>
        <pc:picChg chg="add del mod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12" creationId="{8D3B7DD0-C3E0-4BDE-8714-42BC38B607E9}"/>
          </ac:picMkLst>
        </pc:picChg>
        <pc:picChg chg="add del mod">
          <ac:chgData name="Lucas Jellema" userId="7e183fbb-84e0-44b3-9b03-0792bc8d162b" providerId="ADAL" clId="{1349B622-F1B8-4348-ACFE-AE898F040779}" dt="2020-12-11T14:42:34.158" v="244" actId="21"/>
          <ac:picMkLst>
            <pc:docMk/>
            <pc:sldMk cId="1999270262" sldId="297"/>
            <ac:picMk id="1026" creationId="{925B5368-2513-42EC-8A6C-2931293F00D6}"/>
          </ac:picMkLst>
        </pc:picChg>
      </pc:sldChg>
      <pc:sldChg chg="delSp modSp mod modAnim">
        <pc:chgData name="Lucas Jellema" userId="7e183fbb-84e0-44b3-9b03-0792bc8d162b" providerId="ADAL" clId="{1349B622-F1B8-4348-ACFE-AE898F040779}" dt="2020-12-11T14:46:47.058" v="471" actId="1038"/>
        <pc:sldMkLst>
          <pc:docMk/>
          <pc:sldMk cId="3030702119" sldId="301"/>
        </pc:sldMkLst>
        <pc:spChg chg="mod">
          <ac:chgData name="Lucas Jellema" userId="7e183fbb-84e0-44b3-9b03-0792bc8d162b" providerId="ADAL" clId="{1349B622-F1B8-4348-ACFE-AE898F040779}" dt="2020-12-11T14:46:47.058" v="471" actId="1038"/>
          <ac:spMkLst>
            <pc:docMk/>
            <pc:sldMk cId="3030702119" sldId="301"/>
            <ac:spMk id="7" creationId="{C248CF49-8672-443F-8F86-8848CC89919E}"/>
          </ac:spMkLst>
        </pc:spChg>
        <pc:spChg chg="mod">
          <ac:chgData name="Lucas Jellema" userId="7e183fbb-84e0-44b3-9b03-0792bc8d162b" providerId="ADAL" clId="{1349B622-F1B8-4348-ACFE-AE898F040779}" dt="2020-12-11T14:46:36.201" v="438" actId="1037"/>
          <ac:spMkLst>
            <pc:docMk/>
            <pc:sldMk cId="3030702119" sldId="301"/>
            <ac:spMk id="8" creationId="{E1E33698-8FA5-4513-A856-310C98DC6DEA}"/>
          </ac:spMkLst>
        </pc:spChg>
        <pc:spChg chg="del">
          <ac:chgData name="Lucas Jellema" userId="7e183fbb-84e0-44b3-9b03-0792bc8d162b" providerId="ADAL" clId="{1349B622-F1B8-4348-ACFE-AE898F040779}" dt="2020-12-11T14:46:30.415" v="406" actId="478"/>
          <ac:spMkLst>
            <pc:docMk/>
            <pc:sldMk cId="3030702119" sldId="301"/>
            <ac:spMk id="9" creationId="{A5A75A9B-0805-44DB-B196-09B54B080886}"/>
          </ac:spMkLst>
        </pc:spChg>
        <pc:spChg chg="del">
          <ac:chgData name="Lucas Jellema" userId="7e183fbb-84e0-44b3-9b03-0792bc8d162b" providerId="ADAL" clId="{1349B622-F1B8-4348-ACFE-AE898F040779}" dt="2020-12-11T14:46:30.415" v="406" actId="478"/>
          <ac:spMkLst>
            <pc:docMk/>
            <pc:sldMk cId="3030702119" sldId="301"/>
            <ac:spMk id="12" creationId="{DE7F70E6-DB44-4A3E-B4C4-B1A3ED8C6323}"/>
          </ac:spMkLst>
        </pc:spChg>
        <pc:spChg chg="del">
          <ac:chgData name="Lucas Jellema" userId="7e183fbb-84e0-44b3-9b03-0792bc8d162b" providerId="ADAL" clId="{1349B622-F1B8-4348-ACFE-AE898F040779}" dt="2020-12-11T14:46:30.415" v="406" actId="478"/>
          <ac:spMkLst>
            <pc:docMk/>
            <pc:sldMk cId="3030702119" sldId="301"/>
            <ac:spMk id="14" creationId="{577920B6-3E2C-4ACC-B5BC-8E5F4717CD23}"/>
          </ac:spMkLst>
        </pc:spChg>
        <pc:spChg chg="mod">
          <ac:chgData name="Lucas Jellema" userId="7e183fbb-84e0-44b3-9b03-0792bc8d162b" providerId="ADAL" clId="{1349B622-F1B8-4348-ACFE-AE898F040779}" dt="2020-12-11T14:46:47.058" v="471" actId="1038"/>
          <ac:spMkLst>
            <pc:docMk/>
            <pc:sldMk cId="3030702119" sldId="301"/>
            <ac:spMk id="15" creationId="{CD6F071D-9B31-4D54-919D-3B189950EBF1}"/>
          </ac:spMkLst>
        </pc:spChg>
        <pc:picChg chg="del">
          <ac:chgData name="Lucas Jellema" userId="7e183fbb-84e0-44b3-9b03-0792bc8d162b" providerId="ADAL" clId="{1349B622-F1B8-4348-ACFE-AE898F040779}" dt="2020-12-11T14:46:30.415" v="406" actId="478"/>
          <ac:picMkLst>
            <pc:docMk/>
            <pc:sldMk cId="3030702119" sldId="301"/>
            <ac:picMk id="10" creationId="{F22DD5B9-92D8-483B-9F51-60E128EA0FC9}"/>
          </ac:picMkLst>
        </pc:picChg>
        <pc:picChg chg="del">
          <ac:chgData name="Lucas Jellema" userId="7e183fbb-84e0-44b3-9b03-0792bc8d162b" providerId="ADAL" clId="{1349B622-F1B8-4348-ACFE-AE898F040779}" dt="2020-12-11T14:46:30.415" v="406" actId="478"/>
          <ac:picMkLst>
            <pc:docMk/>
            <pc:sldMk cId="3030702119" sldId="301"/>
            <ac:picMk id="11" creationId="{F8F39A7C-D9B8-4791-A370-49C00B9A0432}"/>
          </ac:picMkLst>
        </pc:picChg>
        <pc:picChg chg="del">
          <ac:chgData name="Lucas Jellema" userId="7e183fbb-84e0-44b3-9b03-0792bc8d162b" providerId="ADAL" clId="{1349B622-F1B8-4348-ACFE-AE898F040779}" dt="2020-12-11T14:46:30.415" v="406" actId="478"/>
          <ac:picMkLst>
            <pc:docMk/>
            <pc:sldMk cId="3030702119" sldId="301"/>
            <ac:picMk id="13" creationId="{D61C9F55-901F-4F29-9DD4-E10C20A90387}"/>
          </ac:picMkLst>
        </pc:picChg>
        <pc:picChg chg="del">
          <ac:chgData name="Lucas Jellema" userId="7e183fbb-84e0-44b3-9b03-0792bc8d162b" providerId="ADAL" clId="{1349B622-F1B8-4348-ACFE-AE898F040779}" dt="2020-12-11T14:46:30.415" v="406" actId="478"/>
          <ac:picMkLst>
            <pc:docMk/>
            <pc:sldMk cId="3030702119" sldId="301"/>
            <ac:picMk id="17" creationId="{B320F9BA-C4F4-495A-B560-E60FFCE91F8F}"/>
          </ac:picMkLst>
        </pc:picChg>
        <pc:picChg chg="mod">
          <ac:chgData name="Lucas Jellema" userId="7e183fbb-84e0-44b3-9b03-0792bc8d162b" providerId="ADAL" clId="{1349B622-F1B8-4348-ACFE-AE898F040779}" dt="2020-12-11T14:46:47.058" v="471" actId="1038"/>
          <ac:picMkLst>
            <pc:docMk/>
            <pc:sldMk cId="3030702119" sldId="301"/>
            <ac:picMk id="18" creationId="{0A09C342-AEED-4840-AFB1-07DE7194101A}"/>
          </ac:picMkLst>
        </pc:picChg>
      </pc:sldChg>
      <pc:sldChg chg="modAnim">
        <pc:chgData name="Lucas Jellema" userId="7e183fbb-84e0-44b3-9b03-0792bc8d162b" providerId="ADAL" clId="{1349B622-F1B8-4348-ACFE-AE898F040779}" dt="2020-12-10T17:15:21.301" v="10"/>
        <pc:sldMkLst>
          <pc:docMk/>
          <pc:sldMk cId="1530376978" sldId="302"/>
        </pc:sldMkLst>
      </pc:sldChg>
      <pc:sldChg chg="modSp modAnim">
        <pc:chgData name="Lucas Jellema" userId="7e183fbb-84e0-44b3-9b03-0792bc8d162b" providerId="ADAL" clId="{1349B622-F1B8-4348-ACFE-AE898F040779}" dt="2020-12-12T07:56:52.052" v="544" actId="20577"/>
        <pc:sldMkLst>
          <pc:docMk/>
          <pc:sldMk cId="1924131732" sldId="306"/>
        </pc:sldMkLst>
        <pc:spChg chg="mod">
          <ac:chgData name="Lucas Jellema" userId="7e183fbb-84e0-44b3-9b03-0792bc8d162b" providerId="ADAL" clId="{1349B622-F1B8-4348-ACFE-AE898F040779}" dt="2020-12-12T07:56:52.052" v="544" actId="20577"/>
          <ac:spMkLst>
            <pc:docMk/>
            <pc:sldMk cId="1924131732" sldId="306"/>
            <ac:spMk id="6" creationId="{2664FAFE-35D0-4313-9730-B80CAB49A1BF}"/>
          </ac:spMkLst>
        </pc:spChg>
      </pc:sldChg>
      <pc:sldChg chg="modSp mod">
        <pc:chgData name="Lucas Jellema" userId="7e183fbb-84e0-44b3-9b03-0792bc8d162b" providerId="ADAL" clId="{1349B622-F1B8-4348-ACFE-AE898F040779}" dt="2020-12-10T17:21:08.994" v="15" actId="1036"/>
        <pc:sldMkLst>
          <pc:docMk/>
          <pc:sldMk cId="665401432" sldId="311"/>
        </pc:sldMkLst>
        <pc:spChg chg="mod">
          <ac:chgData name="Lucas Jellema" userId="7e183fbb-84e0-44b3-9b03-0792bc8d162b" providerId="ADAL" clId="{1349B622-F1B8-4348-ACFE-AE898F040779}" dt="2020-12-10T17:21:01.916" v="13" actId="20577"/>
          <ac:spMkLst>
            <pc:docMk/>
            <pc:sldMk cId="665401432" sldId="311"/>
            <ac:spMk id="3" creationId="{EB7F58CC-1F1B-43A0-84FE-DA643B375CA5}"/>
          </ac:spMkLst>
        </pc:spChg>
        <pc:picChg chg="mod">
          <ac:chgData name="Lucas Jellema" userId="7e183fbb-84e0-44b3-9b03-0792bc8d162b" providerId="ADAL" clId="{1349B622-F1B8-4348-ACFE-AE898F040779}" dt="2020-12-10T17:21:08.994" v="15" actId="1036"/>
          <ac:picMkLst>
            <pc:docMk/>
            <pc:sldMk cId="665401432" sldId="311"/>
            <ac:picMk id="8" creationId="{0749CBBE-8F10-40DB-AB92-56D7A76E4C04}"/>
          </ac:picMkLst>
        </pc:picChg>
      </pc:sldChg>
      <pc:sldChg chg="modSp modAnim">
        <pc:chgData name="Lucas Jellema" userId="7e183fbb-84e0-44b3-9b03-0792bc8d162b" providerId="ADAL" clId="{1349B622-F1B8-4348-ACFE-AE898F040779}" dt="2020-12-11T14:48:01.699" v="483"/>
        <pc:sldMkLst>
          <pc:docMk/>
          <pc:sldMk cId="2303356338" sldId="315"/>
        </pc:sldMkLst>
        <pc:picChg chg="mod">
          <ac:chgData name="Lucas Jellema" userId="7e183fbb-84e0-44b3-9b03-0792bc8d162b" providerId="ADAL" clId="{1349B622-F1B8-4348-ACFE-AE898F040779}" dt="2020-12-11T14:48:01.699" v="483"/>
          <ac:picMkLst>
            <pc:docMk/>
            <pc:sldMk cId="2303356338" sldId="315"/>
            <ac:picMk id="18" creationId="{A26D43F8-7409-4516-BE13-4BF3F486B04F}"/>
          </ac:picMkLst>
        </pc:picChg>
        <pc:picChg chg="mod">
          <ac:chgData name="Lucas Jellema" userId="7e183fbb-84e0-44b3-9b03-0792bc8d162b" providerId="ADAL" clId="{1349B622-F1B8-4348-ACFE-AE898F040779}" dt="2020-12-11T14:47:48.631" v="481" actId="1076"/>
          <ac:picMkLst>
            <pc:docMk/>
            <pc:sldMk cId="2303356338" sldId="315"/>
            <ac:picMk id="3074" creationId="{649D10C9-6A6B-4117-B60C-AC5A5E992A9C}"/>
          </ac:picMkLst>
        </pc:picChg>
      </pc:sldChg>
      <pc:sldChg chg="addSp modSp mod modAnim">
        <pc:chgData name="Lucas Jellema" userId="7e183fbb-84e0-44b3-9b03-0792bc8d162b" providerId="ADAL" clId="{1349B622-F1B8-4348-ACFE-AE898F040779}" dt="2020-12-13T09:11:05.151" v="557"/>
        <pc:sldMkLst>
          <pc:docMk/>
          <pc:sldMk cId="3406446493" sldId="317"/>
        </pc:sldMkLst>
        <pc:spChg chg="mod">
          <ac:chgData name="Lucas Jellema" userId="7e183fbb-84e0-44b3-9b03-0792bc8d162b" providerId="ADAL" clId="{1349B622-F1B8-4348-ACFE-AE898F040779}" dt="2020-12-13T09:09:45.801" v="546" actId="1076"/>
          <ac:spMkLst>
            <pc:docMk/>
            <pc:sldMk cId="3406446493" sldId="317"/>
            <ac:spMk id="6" creationId="{E9FF6536-C261-4A90-AC48-0ADDDD74BC60}"/>
          </ac:spMkLst>
        </pc:spChg>
        <pc:picChg chg="mod">
          <ac:chgData name="Lucas Jellema" userId="7e183fbb-84e0-44b3-9b03-0792bc8d162b" providerId="ADAL" clId="{1349B622-F1B8-4348-ACFE-AE898F040779}" dt="2020-12-13T09:09:45.801" v="546" actId="1076"/>
          <ac:picMkLst>
            <pc:docMk/>
            <pc:sldMk cId="3406446493" sldId="317"/>
            <ac:picMk id="8" creationId="{8A3AC375-16EC-422B-A53B-EAA06AB8F4FC}"/>
          </ac:picMkLst>
        </pc:picChg>
        <pc:cxnChg chg="add">
          <ac:chgData name="Lucas Jellema" userId="7e183fbb-84e0-44b3-9b03-0792bc8d162b" providerId="ADAL" clId="{1349B622-F1B8-4348-ACFE-AE898F040779}" dt="2020-12-13T09:10:35.508" v="550" actId="11529"/>
          <ac:cxnSpMkLst>
            <pc:docMk/>
            <pc:sldMk cId="3406446493" sldId="317"/>
            <ac:cxnSpMk id="5" creationId="{C02D2DFF-C80C-4EBD-82F8-C87CB7B3A0B3}"/>
          </ac:cxnSpMkLst>
        </pc:cxnChg>
        <pc:cxnChg chg="add">
          <ac:chgData name="Lucas Jellema" userId="7e183fbb-84e0-44b3-9b03-0792bc8d162b" providerId="ADAL" clId="{1349B622-F1B8-4348-ACFE-AE898F040779}" dt="2020-12-13T09:10:42.645" v="551" actId="11529"/>
          <ac:cxnSpMkLst>
            <pc:docMk/>
            <pc:sldMk cId="3406446493" sldId="317"/>
            <ac:cxnSpMk id="9" creationId="{374FD85F-257E-478D-B921-7FF4A7E5D9EB}"/>
          </ac:cxnSpMkLst>
        </pc:cxnChg>
      </pc:sldChg>
      <pc:sldChg chg="addSp delSp modSp new mod modAnim">
        <pc:chgData name="Lucas Jellema" userId="7e183fbb-84e0-44b3-9b03-0792bc8d162b" providerId="ADAL" clId="{1349B622-F1B8-4348-ACFE-AE898F040779}" dt="2020-12-11T14:36:58.044" v="119"/>
        <pc:sldMkLst>
          <pc:docMk/>
          <pc:sldMk cId="3479793736" sldId="318"/>
        </pc:sldMkLst>
        <pc:spChg chg="mod">
          <ac:chgData name="Lucas Jellema" userId="7e183fbb-84e0-44b3-9b03-0792bc8d162b" providerId="ADAL" clId="{1349B622-F1B8-4348-ACFE-AE898F040779}" dt="2020-12-10T21:31:17.997" v="72" actId="20577"/>
          <ac:spMkLst>
            <pc:docMk/>
            <pc:sldMk cId="3479793736" sldId="318"/>
            <ac:spMk id="2" creationId="{6A872421-0DD8-4CE5-90BB-3A8044FC3FC6}"/>
          </ac:spMkLst>
        </pc:spChg>
        <pc:spChg chg="del">
          <ac:chgData name="Lucas Jellema" userId="7e183fbb-84e0-44b3-9b03-0792bc8d162b" providerId="ADAL" clId="{1349B622-F1B8-4348-ACFE-AE898F040779}" dt="2020-12-10T21:36:00.764" v="82"/>
          <ac:spMkLst>
            <pc:docMk/>
            <pc:sldMk cId="3479793736" sldId="318"/>
            <ac:spMk id="3" creationId="{95A6092C-162B-4529-9C0B-8A7E160DFC28}"/>
          </ac:spMkLst>
        </pc:spChg>
        <pc:spChg chg="add mod">
          <ac:chgData name="Lucas Jellema" userId="7e183fbb-84e0-44b3-9b03-0792bc8d162b" providerId="ADAL" clId="{1349B622-F1B8-4348-ACFE-AE898F040779}" dt="2020-12-10T21:27:49.197" v="17"/>
          <ac:spMkLst>
            <pc:docMk/>
            <pc:sldMk cId="3479793736" sldId="318"/>
            <ac:spMk id="5" creationId="{86AF9497-B4CC-4878-8ABC-82CE9F635DC7}"/>
          </ac:spMkLst>
        </pc:spChg>
        <pc:spChg chg="add mod">
          <ac:chgData name="Lucas Jellema" userId="7e183fbb-84e0-44b3-9b03-0792bc8d162b" providerId="ADAL" clId="{1349B622-F1B8-4348-ACFE-AE898F040779}" dt="2020-12-10T21:35:24.306" v="81" actId="166"/>
          <ac:spMkLst>
            <pc:docMk/>
            <pc:sldMk cId="3479793736" sldId="318"/>
            <ac:spMk id="6" creationId="{13A81317-E0BF-4BCE-847D-4349A9FF5A68}"/>
          </ac:spMkLst>
        </pc:spChg>
        <pc:spChg chg="mod">
          <ac:chgData name="Lucas Jellema" userId="7e183fbb-84e0-44b3-9b03-0792bc8d162b" providerId="ADAL" clId="{1349B622-F1B8-4348-ACFE-AE898F040779}" dt="2020-12-10T21:31:03.562" v="33" actId="1076"/>
          <ac:spMkLst>
            <pc:docMk/>
            <pc:sldMk cId="3479793736" sldId="318"/>
            <ac:spMk id="8" creationId="{C6C2C4CD-5068-4B96-A846-0D1303D55801}"/>
          </ac:spMkLst>
        </pc:spChg>
        <pc:spChg chg="mod">
          <ac:chgData name="Lucas Jellema" userId="7e183fbb-84e0-44b3-9b03-0792bc8d162b" providerId="ADAL" clId="{1349B622-F1B8-4348-ACFE-AE898F040779}" dt="2020-12-10T21:31:03.562" v="33" actId="1076"/>
          <ac:spMkLst>
            <pc:docMk/>
            <pc:sldMk cId="3479793736" sldId="318"/>
            <ac:spMk id="11" creationId="{E2E492FE-F6DD-42FC-8345-7B7FE016EFC7}"/>
          </ac:spMkLst>
        </pc:spChg>
        <pc:spChg chg="mod">
          <ac:chgData name="Lucas Jellema" userId="7e183fbb-84e0-44b3-9b03-0792bc8d162b" providerId="ADAL" clId="{1349B622-F1B8-4348-ACFE-AE898F040779}" dt="2020-12-10T21:31:03.562" v="33" actId="1076"/>
          <ac:spMkLst>
            <pc:docMk/>
            <pc:sldMk cId="3479793736" sldId="318"/>
            <ac:spMk id="13" creationId="{ACF193E6-A6C7-4947-A1EA-07D973FAFF69}"/>
          </ac:spMkLst>
        </pc:spChg>
        <pc:spChg chg="add mod">
          <ac:chgData name="Lucas Jellema" userId="7e183fbb-84e0-44b3-9b03-0792bc8d162b" providerId="ADAL" clId="{1349B622-F1B8-4348-ACFE-AE898F040779}" dt="2020-12-11T14:35:38.884" v="98" actId="207"/>
          <ac:spMkLst>
            <pc:docMk/>
            <pc:sldMk cId="3479793736" sldId="318"/>
            <ac:spMk id="27" creationId="{C593193F-506F-4B42-A3B7-37331C153EF3}"/>
          </ac:spMkLst>
        </pc:spChg>
        <pc:spChg chg="add mod">
          <ac:chgData name="Lucas Jellema" userId="7e183fbb-84e0-44b3-9b03-0792bc8d162b" providerId="ADAL" clId="{1349B622-F1B8-4348-ACFE-AE898F040779}" dt="2020-12-11T14:36:08.501" v="116" actId="1037"/>
          <ac:spMkLst>
            <pc:docMk/>
            <pc:sldMk cId="3479793736" sldId="318"/>
            <ac:spMk id="29" creationId="{F8B34351-2943-4C2B-9C82-5416B4542485}"/>
          </ac:spMkLst>
        </pc:spChg>
        <pc:spChg chg="add mod">
          <ac:chgData name="Lucas Jellema" userId="7e183fbb-84e0-44b3-9b03-0792bc8d162b" providerId="ADAL" clId="{1349B622-F1B8-4348-ACFE-AE898F040779}" dt="2020-12-11T14:36:05.578" v="115" actId="1037"/>
          <ac:spMkLst>
            <pc:docMk/>
            <pc:sldMk cId="3479793736" sldId="318"/>
            <ac:spMk id="30" creationId="{87036B6F-F01C-4C62-B68B-7E7C5003AA32}"/>
          </ac:spMkLst>
        </pc:spChg>
        <pc:grpChg chg="add mod">
          <ac:chgData name="Lucas Jellema" userId="7e183fbb-84e0-44b3-9b03-0792bc8d162b" providerId="ADAL" clId="{1349B622-F1B8-4348-ACFE-AE898F040779}" dt="2020-12-10T21:31:03.562" v="33" actId="1076"/>
          <ac:grpSpMkLst>
            <pc:docMk/>
            <pc:sldMk cId="3479793736" sldId="318"/>
            <ac:grpSpMk id="7" creationId="{CC946467-742D-4DBC-AD0A-B776AF9B7599}"/>
          </ac:grpSpMkLst>
        </pc:grpChg>
        <pc:picChg chg="mod">
          <ac:chgData name="Lucas Jellema" userId="7e183fbb-84e0-44b3-9b03-0792bc8d162b" providerId="ADAL" clId="{1349B622-F1B8-4348-ACFE-AE898F040779}" dt="2020-12-10T21:31:03.562" v="33" actId="1076"/>
          <ac:picMkLst>
            <pc:docMk/>
            <pc:sldMk cId="3479793736" sldId="318"/>
            <ac:picMk id="9" creationId="{89FD8FE4-E580-4D3B-BAD3-4E48145A9204}"/>
          </ac:picMkLst>
        </pc:picChg>
        <pc:picChg chg="mod">
          <ac:chgData name="Lucas Jellema" userId="7e183fbb-84e0-44b3-9b03-0792bc8d162b" providerId="ADAL" clId="{1349B622-F1B8-4348-ACFE-AE898F040779}" dt="2020-12-10T21:31:03.562" v="33" actId="1076"/>
          <ac:picMkLst>
            <pc:docMk/>
            <pc:sldMk cId="3479793736" sldId="318"/>
            <ac:picMk id="10" creationId="{DB4C260A-4664-45B8-B1D0-E03859C17058}"/>
          </ac:picMkLst>
        </pc:picChg>
        <pc:picChg chg="mod">
          <ac:chgData name="Lucas Jellema" userId="7e183fbb-84e0-44b3-9b03-0792bc8d162b" providerId="ADAL" clId="{1349B622-F1B8-4348-ACFE-AE898F040779}" dt="2020-12-10T21:31:03.562" v="33" actId="1076"/>
          <ac:picMkLst>
            <pc:docMk/>
            <pc:sldMk cId="3479793736" sldId="318"/>
            <ac:picMk id="12" creationId="{A43C7249-D967-4329-AD36-13BA97D3BA09}"/>
          </ac:picMkLst>
        </pc:picChg>
        <pc:picChg chg="mod">
          <ac:chgData name="Lucas Jellema" userId="7e183fbb-84e0-44b3-9b03-0792bc8d162b" providerId="ADAL" clId="{1349B622-F1B8-4348-ACFE-AE898F040779}" dt="2020-12-10T21:31:03.562" v="33" actId="1076"/>
          <ac:picMkLst>
            <pc:docMk/>
            <pc:sldMk cId="3479793736" sldId="318"/>
            <ac:picMk id="14" creationId="{2DB8CEAD-E0EE-449E-A798-559D0D22D069}"/>
          </ac:picMkLst>
        </pc:picChg>
        <pc:picChg chg="add del mod">
          <ac:chgData name="Lucas Jellema" userId="7e183fbb-84e0-44b3-9b03-0792bc8d162b" providerId="ADAL" clId="{1349B622-F1B8-4348-ACFE-AE898F040779}" dt="2020-12-10T21:28:25.851" v="21" actId="478"/>
          <ac:picMkLst>
            <pc:docMk/>
            <pc:sldMk cId="3479793736" sldId="318"/>
            <ac:picMk id="15" creationId="{11D15E1C-7AAD-4416-B74A-C208959C42FA}"/>
          </ac:picMkLst>
        </pc:picChg>
        <pc:picChg chg="add del mod">
          <ac:chgData name="Lucas Jellema" userId="7e183fbb-84e0-44b3-9b03-0792bc8d162b" providerId="ADAL" clId="{1349B622-F1B8-4348-ACFE-AE898F040779}" dt="2020-12-10T21:30:49.405" v="31" actId="478"/>
          <ac:picMkLst>
            <pc:docMk/>
            <pc:sldMk cId="3479793736" sldId="318"/>
            <ac:picMk id="16" creationId="{B0E6450F-EBD7-4854-B6A1-ED3786C0A0E3}"/>
          </ac:picMkLst>
        </pc:picChg>
        <pc:picChg chg="add del">
          <ac:chgData name="Lucas Jellema" userId="7e183fbb-84e0-44b3-9b03-0792bc8d162b" providerId="ADAL" clId="{1349B622-F1B8-4348-ACFE-AE898F040779}" dt="2020-12-10T21:30:34.621" v="26" actId="478"/>
          <ac:picMkLst>
            <pc:docMk/>
            <pc:sldMk cId="3479793736" sldId="318"/>
            <ac:picMk id="17" creationId="{EF4A6589-CC8A-4C09-8248-2AF146326158}"/>
          </ac:picMkLst>
        </pc:picChg>
        <pc:picChg chg="add mod">
          <ac:chgData name="Lucas Jellema" userId="7e183fbb-84e0-44b3-9b03-0792bc8d162b" providerId="ADAL" clId="{1349B622-F1B8-4348-ACFE-AE898F040779}" dt="2020-12-10T21:36:22.376" v="87" actId="1076"/>
          <ac:picMkLst>
            <pc:docMk/>
            <pc:sldMk cId="3479793736" sldId="318"/>
            <ac:picMk id="18" creationId="{ABD41D3A-3709-4B57-83C3-7BD414809922}"/>
          </ac:picMkLst>
        </pc:picChg>
        <pc:picChg chg="add mod">
          <ac:chgData name="Lucas Jellema" userId="7e183fbb-84e0-44b3-9b03-0792bc8d162b" providerId="ADAL" clId="{1349B622-F1B8-4348-ACFE-AE898F040779}" dt="2020-12-10T21:35:14.459" v="80" actId="1037"/>
          <ac:picMkLst>
            <pc:docMk/>
            <pc:sldMk cId="3479793736" sldId="318"/>
            <ac:picMk id="19" creationId="{293AE3EE-1FCB-477B-8A10-BFA065F95F12}"/>
          </ac:picMkLst>
        </pc:picChg>
        <pc:picChg chg="add mod ord">
          <ac:chgData name="Lucas Jellema" userId="7e183fbb-84e0-44b3-9b03-0792bc8d162b" providerId="ADAL" clId="{1349B622-F1B8-4348-ACFE-AE898F040779}" dt="2020-12-10T21:36:47.184" v="93" actId="1440"/>
          <ac:picMkLst>
            <pc:docMk/>
            <pc:sldMk cId="3479793736" sldId="318"/>
            <ac:picMk id="21" creationId="{71B904A5-54B6-4E65-8EB4-623D4E3B224C}"/>
          </ac:picMkLst>
        </pc:picChg>
        <pc:picChg chg="add mod">
          <ac:chgData name="Lucas Jellema" userId="7e183fbb-84e0-44b3-9b03-0792bc8d162b" providerId="ADAL" clId="{1349B622-F1B8-4348-ACFE-AE898F040779}" dt="2020-12-10T21:35:24.306" v="81" actId="166"/>
          <ac:picMkLst>
            <pc:docMk/>
            <pc:sldMk cId="3479793736" sldId="318"/>
            <ac:picMk id="8194" creationId="{3F78A241-683F-446E-96AB-00DC9C9973C3}"/>
          </ac:picMkLst>
        </pc:picChg>
        <pc:cxnChg chg="add">
          <ac:chgData name="Lucas Jellema" userId="7e183fbb-84e0-44b3-9b03-0792bc8d162b" providerId="ADAL" clId="{1349B622-F1B8-4348-ACFE-AE898F040779}" dt="2020-12-10T21:36:28.799" v="88" actId="11529"/>
          <ac:cxnSpMkLst>
            <pc:docMk/>
            <pc:sldMk cId="3479793736" sldId="318"/>
            <ac:cxnSpMk id="23" creationId="{72E6052C-851E-4318-B3F5-E443DC9A5041}"/>
          </ac:cxnSpMkLst>
        </pc:cxnChg>
        <pc:cxnChg chg="add mod">
          <ac:chgData name="Lucas Jellema" userId="7e183fbb-84e0-44b3-9b03-0792bc8d162b" providerId="ADAL" clId="{1349B622-F1B8-4348-ACFE-AE898F040779}" dt="2020-12-10T21:36:43.979" v="92" actId="14100"/>
          <ac:cxnSpMkLst>
            <pc:docMk/>
            <pc:sldMk cId="3479793736" sldId="318"/>
            <ac:cxnSpMk id="25" creationId="{525C95A9-F462-40AD-AA95-E0A4EC366CC9}"/>
          </ac:cxnSpMkLst>
        </pc:cxnChg>
      </pc:sldChg>
      <pc:sldChg chg="add modTransition">
        <pc:chgData name="Lucas Jellema" userId="7e183fbb-84e0-44b3-9b03-0792bc8d162b" providerId="ADAL" clId="{1349B622-F1B8-4348-ACFE-AE898F040779}" dt="2020-12-11T14:46:19.549" v="405"/>
        <pc:sldMkLst>
          <pc:docMk/>
          <pc:sldMk cId="2175797095" sldId="319"/>
        </pc:sldMkLst>
      </pc:sldChg>
      <pc:sldChg chg="addSp modSp add mod modAnim">
        <pc:chgData name="Lucas Jellema" userId="7e183fbb-84e0-44b3-9b03-0792bc8d162b" providerId="ADAL" clId="{1349B622-F1B8-4348-ACFE-AE898F040779}" dt="2020-12-13T09:11:29.999" v="565"/>
        <pc:sldMkLst>
          <pc:docMk/>
          <pc:sldMk cId="3902172081" sldId="320"/>
        </pc:sldMkLst>
        <pc:spChg chg="mod">
          <ac:chgData name="Lucas Jellema" userId="7e183fbb-84e0-44b3-9b03-0792bc8d162b" providerId="ADAL" clId="{1349B622-F1B8-4348-ACFE-AE898F040779}" dt="2020-12-11T14:49:17.351" v="505" actId="108"/>
          <ac:spMkLst>
            <pc:docMk/>
            <pc:sldMk cId="3902172081" sldId="320"/>
            <ac:spMk id="6" creationId="{E9FF6536-C261-4A90-AC48-0ADDDD74BC60}"/>
          </ac:spMkLst>
        </pc:spChg>
        <pc:cxnChg chg="add">
          <ac:chgData name="Lucas Jellema" userId="7e183fbb-84e0-44b3-9b03-0792bc8d162b" providerId="ADAL" clId="{1349B622-F1B8-4348-ACFE-AE898F040779}" dt="2020-12-13T09:11:20.301" v="558" actId="11529"/>
          <ac:cxnSpMkLst>
            <pc:docMk/>
            <pc:sldMk cId="3902172081" sldId="320"/>
            <ac:cxnSpMk id="5" creationId="{D7B3C4BA-07A0-4480-A373-222AB7D2DC26}"/>
          </ac:cxnSpMkLst>
        </pc:cxnChg>
      </pc:sldChg>
      <pc:sldChg chg="addSp modSp new mod modAnim">
        <pc:chgData name="Lucas Jellema" userId="7e183fbb-84e0-44b3-9b03-0792bc8d162b" providerId="ADAL" clId="{1349B622-F1B8-4348-ACFE-AE898F040779}" dt="2020-12-13T09:16:35.312" v="622"/>
        <pc:sldMkLst>
          <pc:docMk/>
          <pc:sldMk cId="2868254014" sldId="321"/>
        </pc:sldMkLst>
        <pc:spChg chg="mod">
          <ac:chgData name="Lucas Jellema" userId="7e183fbb-84e0-44b3-9b03-0792bc8d162b" providerId="ADAL" clId="{1349B622-F1B8-4348-ACFE-AE898F040779}" dt="2020-12-13T09:12:08.006" v="579" actId="20577"/>
          <ac:spMkLst>
            <pc:docMk/>
            <pc:sldMk cId="2868254014" sldId="321"/>
            <ac:spMk id="2" creationId="{F7DF107F-4509-48C0-8FA8-8AC0CDAC55B6}"/>
          </ac:spMkLst>
        </pc:spChg>
        <pc:spChg chg="add mod">
          <ac:chgData name="Lucas Jellema" userId="7e183fbb-84e0-44b3-9b03-0792bc8d162b" providerId="ADAL" clId="{1349B622-F1B8-4348-ACFE-AE898F040779}" dt="2020-12-13T09:15:37.256" v="608" actId="208"/>
          <ac:spMkLst>
            <pc:docMk/>
            <pc:sldMk cId="2868254014" sldId="321"/>
            <ac:spMk id="7" creationId="{4F856160-36F7-48FC-A557-E5B20A317321}"/>
          </ac:spMkLst>
        </pc:spChg>
        <pc:spChg chg="add mod">
          <ac:chgData name="Lucas Jellema" userId="7e183fbb-84e0-44b3-9b03-0792bc8d162b" providerId="ADAL" clId="{1349B622-F1B8-4348-ACFE-AE898F040779}" dt="2020-12-13T09:15:53.289" v="614" actId="1038"/>
          <ac:spMkLst>
            <pc:docMk/>
            <pc:sldMk cId="2868254014" sldId="321"/>
            <ac:spMk id="8" creationId="{520509CC-3544-4E37-B4B0-C62E7AB559B9}"/>
          </ac:spMkLst>
        </pc:spChg>
        <pc:spChg chg="add mod">
          <ac:chgData name="Lucas Jellema" userId="7e183fbb-84e0-44b3-9b03-0792bc8d162b" providerId="ADAL" clId="{1349B622-F1B8-4348-ACFE-AE898F040779}" dt="2020-12-13T09:15:58.402" v="617" actId="1036"/>
          <ac:spMkLst>
            <pc:docMk/>
            <pc:sldMk cId="2868254014" sldId="321"/>
            <ac:spMk id="9" creationId="{553EE7A0-F2E6-4D81-BA1C-67A9FDF8F5A4}"/>
          </ac:spMkLst>
        </pc:spChg>
        <pc:spChg chg="add mod">
          <ac:chgData name="Lucas Jellema" userId="7e183fbb-84e0-44b3-9b03-0792bc8d162b" providerId="ADAL" clId="{1349B622-F1B8-4348-ACFE-AE898F040779}" dt="2020-12-13T09:15:59.640" v="618"/>
          <ac:spMkLst>
            <pc:docMk/>
            <pc:sldMk cId="2868254014" sldId="321"/>
            <ac:spMk id="10" creationId="{9D6D6055-1EB5-4898-A3A4-16C5DDF1C6B6}"/>
          </ac:spMkLst>
        </pc:spChg>
        <pc:picChg chg="add mod">
          <ac:chgData name="Lucas Jellema" userId="7e183fbb-84e0-44b3-9b03-0792bc8d162b" providerId="ADAL" clId="{1349B622-F1B8-4348-ACFE-AE898F040779}" dt="2020-12-13T09:15:04.816" v="603" actId="1037"/>
          <ac:picMkLst>
            <pc:docMk/>
            <pc:sldMk cId="2868254014" sldId="321"/>
            <ac:picMk id="5" creationId="{60CB92E1-854B-43BD-8F1B-DDE438B24B93}"/>
          </ac:picMkLst>
        </pc:picChg>
        <pc:picChg chg="add mod">
          <ac:chgData name="Lucas Jellema" userId="7e183fbb-84e0-44b3-9b03-0792bc8d162b" providerId="ADAL" clId="{1349B622-F1B8-4348-ACFE-AE898F040779}" dt="2020-12-13T09:14:54.974" v="598" actId="1037"/>
          <ac:picMkLst>
            <pc:docMk/>
            <pc:sldMk cId="2868254014" sldId="321"/>
            <ac:picMk id="6" creationId="{610CE8AF-DB0B-4134-B60F-709C6FC041D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13-12-2020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https://dev.to/mxschmitt/using-jest-with-playwright-40lh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746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5F800-F874-492D-8F04-57E1261BD8AB}" type="datetime1">
              <a:rPr lang="en-US" noProof="0" smtClean="0"/>
              <a:t>13-Dec-20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REAL Toolshed | December 2020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72978-DF3C-4FBF-B4B3-8C8254BF75BC}" type="datetime1">
              <a:rPr lang="en-US" smtClean="0"/>
              <a:t>13-Dec-20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CAA27-DA9A-4963-8B3B-298E2C7C04A4}" type="datetime1">
              <a:rPr lang="en-US" smtClean="0"/>
              <a:t>13-Dec-20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F5C9A-497D-4586-80A4-CCD56E887A04}" type="datetime1">
              <a:rPr lang="en-US" smtClean="0"/>
              <a:t>13-Dec-20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1A05A-FC16-494A-95FC-0D910046ED2F}" type="datetime1">
              <a:rPr lang="en-US" smtClean="0"/>
              <a:t>13-Dec-20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FBF37-5ECF-4FE0-985B-87BB53371EC6}" type="datetime1">
              <a:rPr lang="en-US" smtClean="0"/>
              <a:t>13-Dec-20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2FC290-7D72-408E-884E-E82506D245A7}" type="datetime1">
              <a:rPr lang="en-US" smtClean="0"/>
              <a:t>13-Dec-20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44159-6B51-4BF7-8FB4-F944C66D5397}" type="datetime1">
              <a:rPr lang="en-US" smtClean="0"/>
              <a:t>13-Dec-20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43A4A-6A1A-4A1A-B66B-FE589461A278}" type="datetime1">
              <a:rPr lang="en-US" smtClean="0"/>
              <a:t>13-Dec-20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88879-9C36-4894-9AF5-73C1F77D021F}" type="datetime1">
              <a:rPr lang="en-US" smtClean="0"/>
              <a:t>13-Dec-20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18E0D-00B0-4E63-86B7-3E223D7E3C50}" type="datetime1">
              <a:rPr lang="en-US" noProof="0" smtClean="0"/>
              <a:t>13-Dec-20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REAL Toolshed | December 2020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C0B9086-0BF8-4A53-BEF9-DDB9D4DCE2B0}" type="datetime1">
              <a:rPr lang="en-US" smtClean="0"/>
              <a:t>13-Dec-20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REAL Toolshed | December 2020 | Playwright browser automation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B095DB0E-AE42-4A6B-B2F7-6F1AF295264D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nagit_SNG85D">
            <a:extLst>
              <a:ext uri="{FF2B5EF4-FFF2-40B4-BE49-F238E27FC236}">
                <a16:creationId xmlns:a16="http://schemas.microsoft.com/office/drawing/2014/main" id="{B69446CA-1540-4511-8F42-95BE06130EC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798" b="2779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Playwright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Automation of browser </a:t>
            </a:r>
            <a:r>
              <a:rPr lang="nl-NL" dirty="0" err="1"/>
              <a:t>interaction</a:t>
            </a:r>
            <a:endParaRPr lang="nl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C08C8-221E-4AA4-9AB9-875A153AABF5}"/>
              </a:ext>
            </a:extLst>
          </p:cNvPr>
          <p:cNvGrpSpPr/>
          <p:nvPr/>
        </p:nvGrpSpPr>
        <p:grpSpPr>
          <a:xfrm>
            <a:off x="681150" y="972001"/>
            <a:ext cx="5023108" cy="3024000"/>
            <a:chOff x="-266759" y="-102787"/>
            <a:chExt cx="10339344" cy="5143500"/>
          </a:xfrm>
        </p:grpSpPr>
        <p:pic>
          <p:nvPicPr>
            <p:cNvPr id="7" name="Picture 2" descr="What if cyber gangs control the robots? - Raconteur">
              <a:extLst>
                <a:ext uri="{FF2B5EF4-FFF2-40B4-BE49-F238E27FC236}">
                  <a16:creationId xmlns:a16="http://schemas.microsoft.com/office/drawing/2014/main" id="{8084A3AF-F319-4937-B260-9328FB4CF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59" y="-10278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1E0A1-8938-4149-AB0B-DB20E319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644470">
              <a:off x="4549401" y="1578794"/>
              <a:ext cx="5523184" cy="1613821"/>
            </a:xfrm>
            <a:prstGeom prst="rect">
              <a:avLst/>
            </a:prstGeom>
            <a:scene3d>
              <a:camera prst="perspectiveContrastingLeftFacing" fov="0">
                <a:rot lat="998686" lon="3900000" rev="1200000"/>
              </a:camera>
              <a:lightRig rig="threePt" dir="t"/>
            </a:scene3d>
          </p:spPr>
        </p:pic>
      </p:grpSp>
      <p:pic>
        <p:nvPicPr>
          <p:cNvPr id="9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65CB2349-2D3B-41A0-B987-D6EB0C468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5332410" y="47680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4F379-75AD-4AAC-828C-1429B61172D9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REAL </a:t>
            </a:r>
            <a:r>
              <a:rPr lang="nl-NL" sz="1350" b="1" kern="1200" dirty="0" err="1">
                <a:ea typeface="+mn-ea"/>
                <a:cs typeface="+mn-cs"/>
              </a:rPr>
              <a:t>Toolshed</a:t>
            </a:r>
            <a:r>
              <a:rPr lang="nl-NL" sz="1350" b="1" kern="1200" dirty="0">
                <a:ea typeface="+mn-ea"/>
                <a:cs typeface="+mn-cs"/>
              </a:rPr>
              <a:t>, December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D84AD-E8FB-4CB3-807D-DB7E0AB1D762}"/>
              </a:ext>
            </a:extLst>
          </p:cNvPr>
          <p:cNvSpPr txBox="1"/>
          <p:nvPr/>
        </p:nvSpPr>
        <p:spPr>
          <a:xfrm>
            <a:off x="5866719" y="4758966"/>
            <a:ext cx="23099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sources: bit.ly/REAL-playwright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79F1-5D9E-48D6-A35E-CC6ABDAA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661" y="4626207"/>
            <a:ext cx="434378" cy="358171"/>
          </a:xfrm>
          <a:prstGeom prst="rect">
            <a:avLst/>
          </a:prstGeom>
        </p:spPr>
      </p:pic>
      <p:pic>
        <p:nvPicPr>
          <p:cNvPr id="13" name="Picture 2" descr="IMDb - Wikipedia">
            <a:extLst>
              <a:ext uri="{FF2B5EF4-FFF2-40B4-BE49-F238E27FC236}">
                <a16:creationId xmlns:a16="http://schemas.microsoft.com/office/drawing/2014/main" id="{F950695F-E3C8-42D8-9F14-96ABEEC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4278435" y="2517133"/>
            <a:ext cx="665367" cy="335456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to-Translation with Google Translate - Translation.io">
            <a:extLst>
              <a:ext uri="{FF2B5EF4-FFF2-40B4-BE49-F238E27FC236}">
                <a16:creationId xmlns:a16="http://schemas.microsoft.com/office/drawing/2014/main" id="{7F1C8B9B-2FB8-440C-BB7D-385534EE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87">
            <a:off x="3481959" y="2355757"/>
            <a:ext cx="1448505" cy="289701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500888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384133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393285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6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0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224588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176150" y="1293851"/>
            <a:ext cx="1623848" cy="952038"/>
          </a:xfrm>
          <a:prstGeom prst="wedgeRectCallout">
            <a:avLst>
              <a:gd name="adj1" fmla="val 83536"/>
              <a:gd name="adj2" fmla="val 12045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API to easily translate a text from source to target language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A26D43F8-7409-4516-BE13-4BF3F486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52342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5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5122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23345161-B017-466C-8877-93D775735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9" y="3821240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4000614" y="2394130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4101115" y="311230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90E89C-164B-4241-8DA8-D8468E6EA281}"/>
              </a:ext>
            </a:extLst>
          </p:cNvPr>
          <p:cNvGrpSpPr/>
          <p:nvPr/>
        </p:nvGrpSpPr>
        <p:grpSpPr>
          <a:xfrm>
            <a:off x="4880537" y="3135632"/>
            <a:ext cx="1888446" cy="557266"/>
            <a:chOff x="2784066" y="2607988"/>
            <a:chExt cx="3944394" cy="15544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5A75A9B-0805-44DB-B196-09B54B080886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22DD5B9-92D8-483B-9F51-60E128EA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F8F39A7C-D9B8-4791-A370-49C00B9A0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E7F70E6-DB44-4A3E-B4C4-B1A3ED8C6323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Chromium (web browser) - Wikipedia">
              <a:extLst>
                <a:ext uri="{FF2B5EF4-FFF2-40B4-BE49-F238E27FC236}">
                  <a16:creationId xmlns:a16="http://schemas.microsoft.com/office/drawing/2014/main" id="{D61C9F55-901F-4F29-9DD4-E10C20A90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577920B6-3E2C-4ACC-B5BC-8E5F4717CD23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robot-computer - iMUIS Online">
              <a:extLst>
                <a:ext uri="{FF2B5EF4-FFF2-40B4-BE49-F238E27FC236}">
                  <a16:creationId xmlns:a16="http://schemas.microsoft.com/office/drawing/2014/main" id="{B320F9BA-C4F4-495A-B560-E60FFCE91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23" y="2466591"/>
            <a:ext cx="2498834" cy="4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E7BDA-A7D7-4205-898B-E0EA3FD06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767" y="3725982"/>
            <a:ext cx="4216465" cy="114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79ACD5-AB11-4FFC-B7C5-1E50EA538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15" y="78173"/>
            <a:ext cx="5168989" cy="243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9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`https://translate.google.com/?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2D2DFF-C80C-4EBD-82F8-C87CB7B3A0B3}"/>
              </a:ext>
            </a:extLst>
          </p:cNvPr>
          <p:cNvCxnSpPr/>
          <p:nvPr/>
        </p:nvCxnSpPr>
        <p:spPr>
          <a:xfrm>
            <a:off x="4137660" y="937260"/>
            <a:ext cx="7620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FD85F-257E-478D-B921-7FF4A7E5D9EB}"/>
              </a:ext>
            </a:extLst>
          </p:cNvPr>
          <p:cNvCxnSpPr/>
          <p:nvPr/>
        </p:nvCxnSpPr>
        <p:spPr>
          <a:xfrm>
            <a:off x="5349240" y="937260"/>
            <a:ext cx="12573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browser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({ headless: true })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context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page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(`https://translate.google.com/?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}`)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await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page.waitForSelector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textarea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set text to translate in the source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note: if length of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&gt; 5000, </a:t>
            </a:r>
            <a:b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then we should process the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multiple (parallel processed) slices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give Google Translate a little time to perform the translation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sleep(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get translations from target area (which consists of one or more spans): '.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&gt; span &gt; span'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 span &gt; span"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(spans)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(span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span.innerText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concatenate the individual lines to a single string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translatedLines.reduce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((accumulator, line)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accumulator + line)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B3C4BA-07A0-4480-A373-222AB7D2DC26}"/>
              </a:ext>
            </a:extLst>
          </p:cNvPr>
          <p:cNvCxnSpPr/>
          <p:nvPr/>
        </p:nvCxnSpPr>
        <p:spPr>
          <a:xfrm>
            <a:off x="2766060" y="937260"/>
            <a:ext cx="61722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946467-742D-4DBC-AD0A-B776AF9B7599}"/>
              </a:ext>
            </a:extLst>
          </p:cNvPr>
          <p:cNvGrpSpPr/>
          <p:nvPr/>
        </p:nvGrpSpPr>
        <p:grpSpPr>
          <a:xfrm>
            <a:off x="2025623" y="2559650"/>
            <a:ext cx="1888446" cy="557266"/>
            <a:chOff x="2784066" y="2607988"/>
            <a:chExt cx="3944394" cy="1554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6C2C4CD-5068-4B96-A846-0D1303D55801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FD8FE4-E580-4D3B-BAD3-4E48145A9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DB4C260A-4664-45B8-B1D0-E03859C17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2E492FE-F6DD-42FC-8345-7B7FE016EFC7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Chromium (web browser) - Wikipedia">
              <a:extLst>
                <a:ext uri="{FF2B5EF4-FFF2-40B4-BE49-F238E27FC236}">
                  <a16:creationId xmlns:a16="http://schemas.microsoft.com/office/drawing/2014/main" id="{A43C7249-D967-4329-AD36-13BA97D3B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ACF193E6-A6C7-4947-A1EA-07D973FAFF69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robot-computer - iMUIS Online">
              <a:extLst>
                <a:ext uri="{FF2B5EF4-FFF2-40B4-BE49-F238E27FC236}">
                  <a16:creationId xmlns:a16="http://schemas.microsoft.com/office/drawing/2014/main" id="{2DB8CEAD-E0EE-449E-A798-559D0D22D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89" y="1433322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7" y="332010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81317-E0BF-4BCE-847D-4349A9FF5A68}"/>
              </a:ext>
            </a:extLst>
          </p:cNvPr>
          <p:cNvSpPr/>
          <p:nvPr/>
        </p:nvSpPr>
        <p:spPr>
          <a:xfrm>
            <a:off x="3942126" y="233221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pic>
        <p:nvPicPr>
          <p:cNvPr id="8194" name="Picture 2" descr="IMDb - Wikipedia">
            <a:extLst>
              <a:ext uri="{FF2B5EF4-FFF2-40B4-BE49-F238E27FC236}">
                <a16:creationId xmlns:a16="http://schemas.microsoft.com/office/drawing/2014/main" id="{3F78A241-683F-446E-96AB-00DC9C99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9" y="1080000"/>
            <a:ext cx="2320697" cy="11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nagit_SNG833">
            <a:extLst>
              <a:ext uri="{FF2B5EF4-FFF2-40B4-BE49-F238E27FC236}">
                <a16:creationId xmlns:a16="http://schemas.microsoft.com/office/drawing/2014/main" id="{71B904A5-54B6-4E65-8EB4-623D4E3B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538" y="1080000"/>
            <a:ext cx="1339258" cy="18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6052C-851E-4318-B3F5-E443DC9A5041}"/>
              </a:ext>
            </a:extLst>
          </p:cNvPr>
          <p:cNvCxnSpPr/>
          <p:nvPr/>
        </p:nvCxnSpPr>
        <p:spPr>
          <a:xfrm flipH="1">
            <a:off x="1405576" y="2980719"/>
            <a:ext cx="620047" cy="46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5C95A9-F462-40AD-AA95-E0A4EC366CC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343009" y="1192984"/>
            <a:ext cx="682614" cy="164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6800850" y="3257550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6804661" y="3529965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6800852" y="3768090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43E4-9625-4281-A175-5D9285F0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E1F-2173-4AD5-9D99-7818F78C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Headless and Headful</a:t>
            </a:r>
          </a:p>
          <a:p>
            <a:r>
              <a:rPr lang="en-US" sz="1400" dirty="0"/>
              <a:t>Bi-directional JavaScript interaction: from Node to Browser and from Browser to Node context (write to console within the browser or in Node)</a:t>
            </a:r>
          </a:p>
          <a:p>
            <a:r>
              <a:rPr lang="en-US" sz="1400" dirty="0"/>
              <a:t>Download and Upload Files</a:t>
            </a:r>
          </a:p>
          <a:p>
            <a:r>
              <a:rPr lang="en-US" sz="1400" dirty="0"/>
              <a:t>Get images (and write to file)</a:t>
            </a:r>
          </a:p>
          <a:p>
            <a:r>
              <a:rPr lang="en-US" sz="1400" dirty="0"/>
              <a:t>Create Screenshots (.</a:t>
            </a:r>
            <a:r>
              <a:rPr lang="en-US" sz="1400" dirty="0" err="1"/>
              <a:t>png</a:t>
            </a:r>
            <a:r>
              <a:rPr lang="en-US" sz="1400" dirty="0"/>
              <a:t> and PDF)</a:t>
            </a:r>
          </a:p>
          <a:p>
            <a:r>
              <a:rPr lang="en-US" sz="1400" dirty="0"/>
              <a:t>Record Playwright Session as Video (MP4)</a:t>
            </a:r>
          </a:p>
          <a:p>
            <a:r>
              <a:rPr lang="en-US" sz="1400" dirty="0"/>
              <a:t>Access to </a:t>
            </a:r>
            <a:r>
              <a:rPr lang="en-US" sz="1400" dirty="0" err="1"/>
              <a:t>WebPerformance</a:t>
            </a:r>
            <a:r>
              <a:rPr lang="en-US" sz="1400" dirty="0"/>
              <a:t> APIs</a:t>
            </a:r>
          </a:p>
          <a:p>
            <a:r>
              <a:rPr lang="en-US" sz="1400" dirty="0"/>
              <a:t>Social Login (Google, Microsoft Live)</a:t>
            </a:r>
          </a:p>
          <a:p>
            <a:pPr lvl="1"/>
            <a:r>
              <a:rPr lang="en-US" sz="1400" dirty="0"/>
              <a:t>but not 2FA or Captcha</a:t>
            </a:r>
          </a:p>
          <a:p>
            <a:r>
              <a:rPr lang="en-US" sz="1400" dirty="0"/>
              <a:t>Cookies, Local Storage, Web Workers, </a:t>
            </a:r>
          </a:p>
          <a:p>
            <a:r>
              <a:rPr lang="en-US" sz="1400" dirty="0"/>
              <a:t>Manipulating network requests (HTTP requests sent from the page)</a:t>
            </a:r>
          </a:p>
          <a:p>
            <a:r>
              <a:rPr lang="en-US" sz="1400" dirty="0"/>
              <a:t>Headless Recorder (browser plugin and QA Wolf) to record Playwright scripts</a:t>
            </a:r>
          </a:p>
          <a:p>
            <a:r>
              <a:rPr lang="en-US" sz="1400" i="1" dirty="0"/>
              <a:t>Make the browser do anything a user can make the browser do and everything a developer injecting JavaScript into a live session can activate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37E33-33F0-4971-890F-50A8A03D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8764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107F-4509-48C0-8FA8-8AC0CDAC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Customised</a:t>
            </a:r>
            <a:r>
              <a:rPr lang="en-US" dirty="0"/>
              <a:t>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2ED8-3C03-4219-8923-7506D91C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5DBBD-614E-4C8A-8932-F416A962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B92E1-854B-43BD-8F1B-DDE438B2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" y="1112520"/>
            <a:ext cx="4185755" cy="3007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CE8AF-DB0B-4134-B60F-709C6FC0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7" y="396000"/>
            <a:ext cx="4396923" cy="435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56160-36F7-48FC-A557-E5B20A317321}"/>
              </a:ext>
            </a:extLst>
          </p:cNvPr>
          <p:cNvSpPr/>
          <p:nvPr/>
        </p:nvSpPr>
        <p:spPr>
          <a:xfrm>
            <a:off x="4411227" y="1112520"/>
            <a:ext cx="4252713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0509CC-3544-4E37-B4B0-C62E7AB559B9}"/>
              </a:ext>
            </a:extLst>
          </p:cNvPr>
          <p:cNvSpPr/>
          <p:nvPr/>
        </p:nvSpPr>
        <p:spPr>
          <a:xfrm>
            <a:off x="7588197" y="208788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E7A0-F2E6-4D81-BA1C-67A9FDF8F5A4}"/>
              </a:ext>
            </a:extLst>
          </p:cNvPr>
          <p:cNvSpPr/>
          <p:nvPr/>
        </p:nvSpPr>
        <p:spPr>
          <a:xfrm>
            <a:off x="7588197" y="229995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D6055-1EB5-4898-A3A4-16C5DDF1C6B6}"/>
              </a:ext>
            </a:extLst>
          </p:cNvPr>
          <p:cNvSpPr/>
          <p:nvPr/>
        </p:nvSpPr>
        <p:spPr>
          <a:xfrm>
            <a:off x="7588197" y="251202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CB74-F9EF-462E-B7B6-D4CD4640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5C6-3AF4-4FBF-A3E9-E6CD9D24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with test frameworks</a:t>
            </a:r>
          </a:p>
          <a:p>
            <a:pPr lvl="1"/>
            <a:r>
              <a:rPr lang="en-US" dirty="0"/>
              <a:t>Mocha, Chai, Jest, </a:t>
            </a:r>
            <a:r>
              <a:rPr lang="en-US" dirty="0" err="1"/>
              <a:t>CodeceptJS</a:t>
            </a:r>
            <a:r>
              <a:rPr lang="en-US" dirty="0"/>
              <a:t>, …</a:t>
            </a:r>
          </a:p>
          <a:p>
            <a:r>
              <a:rPr lang="en-US" dirty="0"/>
              <a:t>Run as Serverless Function</a:t>
            </a:r>
          </a:p>
          <a:p>
            <a:pPr lvl="1"/>
            <a:r>
              <a:rPr lang="en-US" dirty="0"/>
              <a:t>AWS Lambda, Azure Function, Heroku, Oracle Functions, …</a:t>
            </a:r>
          </a:p>
          <a:p>
            <a:r>
              <a:rPr lang="en-US" dirty="0"/>
              <a:t>Integrate in CI/CD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B9C5-4535-4D49-9127-D8F190C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5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8C5A1FAE-0D28-4D9A-876C-6DF92814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97" y="936000"/>
            <a:ext cx="5448003" cy="39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0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Timesheet </a:t>
            </a:r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46032"/>
            <a:ext cx="3744993" cy="3491999"/>
          </a:xfrm>
        </p:spPr>
        <p:txBody>
          <a:bodyPr/>
          <a:lstStyle/>
          <a:p>
            <a:r>
              <a:rPr lang="en-US" sz="1400" dirty="0"/>
              <a:t>Open browser</a:t>
            </a:r>
          </a:p>
          <a:p>
            <a:r>
              <a:rPr lang="en-US" sz="1400" dirty="0"/>
              <a:t>Navigate to page</a:t>
            </a:r>
          </a:p>
          <a:p>
            <a:r>
              <a:rPr lang="en-US" sz="1400" dirty="0"/>
              <a:t>Login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Confirm popup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&lt;new frame opens&gt;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&lt;timesheet opens&gt;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F8B8-4155-4EAC-B7D9-70BD60EA09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01AD-E21D-4677-BC86-BECABB0B4B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9007" y="1146032"/>
            <a:ext cx="3744993" cy="3491999"/>
          </a:xfrm>
        </p:spPr>
        <p:txBody>
          <a:bodyPr/>
          <a:lstStyle/>
          <a:p>
            <a:r>
              <a:rPr lang="en-US" sz="1400" dirty="0"/>
              <a:t>Click on Shortcut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&lt;wait&gt;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0F42-2F2C-41CA-BC6C-5ED2CF80110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pic>
        <p:nvPicPr>
          <p:cNvPr id="8" name="Snagit_SNG860">
            <a:extLst>
              <a:ext uri="{FF2B5EF4-FFF2-40B4-BE49-F238E27FC236}">
                <a16:creationId xmlns:a16="http://schemas.microsoft.com/office/drawing/2014/main" id="{66F42FAF-898D-4826-81BD-CCA8846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18" y="936000"/>
            <a:ext cx="1028789" cy="1280271"/>
          </a:xfrm>
          <a:prstGeom prst="rect">
            <a:avLst/>
          </a:prstGeom>
        </p:spPr>
      </p:pic>
      <p:pic>
        <p:nvPicPr>
          <p:cNvPr id="10" name="Snagit_SNG812">
            <a:extLst>
              <a:ext uri="{FF2B5EF4-FFF2-40B4-BE49-F238E27FC236}">
                <a16:creationId xmlns:a16="http://schemas.microsoft.com/office/drawing/2014/main" id="{E531C032-FCDA-42B6-A616-76730CD6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5" y="3954849"/>
            <a:ext cx="2008369" cy="927103"/>
          </a:xfrm>
          <a:prstGeom prst="rect">
            <a:avLst/>
          </a:prstGeom>
        </p:spPr>
      </p:pic>
      <p:pic>
        <p:nvPicPr>
          <p:cNvPr id="12" name="Snagit_SNG815">
            <a:extLst>
              <a:ext uri="{FF2B5EF4-FFF2-40B4-BE49-F238E27FC236}">
                <a16:creationId xmlns:a16="http://schemas.microsoft.com/office/drawing/2014/main" id="{A466E0A7-CF55-4BB8-9105-7C7A5536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06" y="3241339"/>
            <a:ext cx="1416380" cy="653829"/>
          </a:xfrm>
          <a:prstGeom prst="rect">
            <a:avLst/>
          </a:prstGeom>
        </p:spPr>
      </p:pic>
      <p:pic>
        <p:nvPicPr>
          <p:cNvPr id="14" name="Snagit_SNG818">
            <a:extLst>
              <a:ext uri="{FF2B5EF4-FFF2-40B4-BE49-F238E27FC236}">
                <a16:creationId xmlns:a16="http://schemas.microsoft.com/office/drawing/2014/main" id="{490F86FF-737D-4C66-BCFD-27C8E3474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75" y="2748313"/>
            <a:ext cx="868463" cy="400900"/>
          </a:xfrm>
          <a:prstGeom prst="rect">
            <a:avLst/>
          </a:prstGeom>
        </p:spPr>
      </p:pic>
      <p:pic>
        <p:nvPicPr>
          <p:cNvPr id="16" name="Snagit_SNG81B">
            <a:extLst>
              <a:ext uri="{FF2B5EF4-FFF2-40B4-BE49-F238E27FC236}">
                <a16:creationId xmlns:a16="http://schemas.microsoft.com/office/drawing/2014/main" id="{017FFC20-6E23-4557-8E1F-B8B4CABC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46" y="2386441"/>
            <a:ext cx="1085018" cy="500866"/>
          </a:xfrm>
          <a:prstGeom prst="rect">
            <a:avLst/>
          </a:prstGeom>
        </p:spPr>
      </p:pic>
      <p:pic>
        <p:nvPicPr>
          <p:cNvPr id="18" name="Snagit_SNG81F">
            <a:extLst>
              <a:ext uri="{FF2B5EF4-FFF2-40B4-BE49-F238E27FC236}">
                <a16:creationId xmlns:a16="http://schemas.microsoft.com/office/drawing/2014/main" id="{4CE1657D-EE4C-442E-8872-E28B014A3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675" y="2182173"/>
            <a:ext cx="323519" cy="248363"/>
          </a:xfrm>
          <a:prstGeom prst="rect">
            <a:avLst/>
          </a:prstGeom>
        </p:spPr>
      </p:pic>
      <p:pic>
        <p:nvPicPr>
          <p:cNvPr id="20" name="Snagit_SNG823">
            <a:extLst>
              <a:ext uri="{FF2B5EF4-FFF2-40B4-BE49-F238E27FC236}">
                <a16:creationId xmlns:a16="http://schemas.microsoft.com/office/drawing/2014/main" id="{8B31B7BF-4026-446E-9BB7-2B4AB4263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991" y="1892369"/>
            <a:ext cx="488032" cy="413986"/>
          </a:xfrm>
          <a:prstGeom prst="rect">
            <a:avLst/>
          </a:prstGeom>
        </p:spPr>
      </p:pic>
      <p:pic>
        <p:nvPicPr>
          <p:cNvPr id="22" name="Snagit_SNG826">
            <a:extLst>
              <a:ext uri="{FF2B5EF4-FFF2-40B4-BE49-F238E27FC236}">
                <a16:creationId xmlns:a16="http://schemas.microsoft.com/office/drawing/2014/main" id="{126CEE9A-785B-4C9A-A77B-24E1755B4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6954" y="1449283"/>
            <a:ext cx="896811" cy="413986"/>
          </a:xfrm>
          <a:prstGeom prst="rect">
            <a:avLst/>
          </a:prstGeom>
        </p:spPr>
      </p:pic>
      <p:pic>
        <p:nvPicPr>
          <p:cNvPr id="24" name="Snagit_SNG82B">
            <a:extLst>
              <a:ext uri="{FF2B5EF4-FFF2-40B4-BE49-F238E27FC236}">
                <a16:creationId xmlns:a16="http://schemas.microsoft.com/office/drawing/2014/main" id="{A6A895EA-E90C-4013-BF1A-ABBEAF05D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676" y="1073518"/>
            <a:ext cx="828128" cy="672327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CA902F4-8F58-4881-93B8-B3B578D4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3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7757-34DE-4CAF-B911-C679C36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Ecosystem</a:t>
            </a:r>
          </a:p>
        </p:txBody>
      </p:sp>
      <p:pic>
        <p:nvPicPr>
          <p:cNvPr id="6" name="Snagit_SNG837">
            <a:extLst>
              <a:ext uri="{FF2B5EF4-FFF2-40B4-BE49-F238E27FC236}">
                <a16:creationId xmlns:a16="http://schemas.microsoft.com/office/drawing/2014/main" id="{B8A6BF5B-3322-45C3-A33C-70DDC4499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0" y="915987"/>
            <a:ext cx="6623050" cy="331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E4779-F941-4C10-A8A6-62AFB3EA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8" name="Snagit_SNG849">
            <a:extLst>
              <a:ext uri="{FF2B5EF4-FFF2-40B4-BE49-F238E27FC236}">
                <a16:creationId xmlns:a16="http://schemas.microsoft.com/office/drawing/2014/main" id="{4F73A796-592C-47EF-8631-1EEE6431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43" y="69830"/>
            <a:ext cx="5500914" cy="130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6">
            <a:extLst>
              <a:ext uri="{FF2B5EF4-FFF2-40B4-BE49-F238E27FC236}">
                <a16:creationId xmlns:a16="http://schemas.microsoft.com/office/drawing/2014/main" id="{7DDAD763-0DFA-474A-A6EA-780B70CB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685" y="2929513"/>
            <a:ext cx="5653315" cy="18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80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1497B-B48E-4FFF-A65F-300DEE0E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46" y="366830"/>
            <a:ext cx="6624000" cy="504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7B477-5649-4DDC-A53C-553C8650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0" y="1014830"/>
            <a:ext cx="6623999" cy="37800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hat if cyber gangs control the robots? - Raconteur">
            <a:extLst>
              <a:ext uri="{FF2B5EF4-FFF2-40B4-BE49-F238E27FC236}">
                <a16:creationId xmlns:a16="http://schemas.microsoft.com/office/drawing/2014/main" id="{925B5368-2513-42EC-8A6C-2931293F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" y="-99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1FC3-D722-4BE1-8150-DCC4A3E6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3314">
            <a:off x="5555210" y="1627787"/>
            <a:ext cx="4147644" cy="168545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28B4A4FA-FB86-4B71-889E-0D3B3D11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 rot="20888733">
            <a:off x="1739869" y="381154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DE824-743E-47D0-95D0-32CF6954F3E1}"/>
              </a:ext>
            </a:extLst>
          </p:cNvPr>
          <p:cNvSpPr txBox="1"/>
          <p:nvPr/>
        </p:nvSpPr>
        <p:spPr>
          <a:xfrm>
            <a:off x="5162498" y="172156"/>
            <a:ext cx="39722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The End  (or rather: a beginning)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BF0C7-6830-4917-96EE-8A881B01004A}"/>
              </a:ext>
            </a:extLst>
          </p:cNvPr>
          <p:cNvSpPr txBox="1"/>
          <p:nvPr/>
        </p:nvSpPr>
        <p:spPr>
          <a:xfrm>
            <a:off x="6801439" y="4891046"/>
            <a:ext cx="23099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sources: bit.ly/REAL-playwright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CD5C9-E2BC-4303-ACD9-3353F490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381" y="4758287"/>
            <a:ext cx="434378" cy="358171"/>
          </a:xfrm>
          <a:prstGeom prst="rect">
            <a:avLst/>
          </a:prstGeom>
        </p:spPr>
      </p:pic>
      <p:pic>
        <p:nvPicPr>
          <p:cNvPr id="11" name="Picture 2" descr="IMDb - Wikipedia">
            <a:extLst>
              <a:ext uri="{FF2B5EF4-FFF2-40B4-BE49-F238E27FC236}">
                <a16:creationId xmlns:a16="http://schemas.microsoft.com/office/drawing/2014/main" id="{237A63AF-A5CB-4523-9428-9C224A43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7688899" y="2326420"/>
            <a:ext cx="1147830" cy="57869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uto-Translation with Google Translate - Translation.io">
            <a:extLst>
              <a:ext uri="{FF2B5EF4-FFF2-40B4-BE49-F238E27FC236}">
                <a16:creationId xmlns:a16="http://schemas.microsoft.com/office/drawing/2014/main" id="{8D3B7DD0-C3E0-4BDE-8714-42BC38B6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87">
            <a:off x="5925388" y="2177961"/>
            <a:ext cx="2498834" cy="499767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92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2896-8C4B-4352-8E56-661E1F5E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3745-CB0C-4BF5-955F-46AD0300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84176-B28E-484F-B7AA-101F0277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2050" name="Picture 2" descr="robot-computer - iMUIS Online">
            <a:extLst>
              <a:ext uri="{FF2B5EF4-FFF2-40B4-BE49-F238E27FC236}">
                <a16:creationId xmlns:a16="http://schemas.microsoft.com/office/drawing/2014/main" id="{DCA5895A-B5C2-4E33-9B57-1E4F28F2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6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4B55-196E-41B3-9770-6B3810E6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F4D4-0201-43E2-A3B4-E3BEE0CD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A6DF-BE2F-46CF-AC0F-D419FFB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3074" name="Picture 2" descr="Robot revolution: how will automation enhance our lives?">
            <a:extLst>
              <a:ext uri="{FF2B5EF4-FFF2-40B4-BE49-F238E27FC236}">
                <a16:creationId xmlns:a16="http://schemas.microsoft.com/office/drawing/2014/main" id="{5C69DA5D-C4E6-4910-BEC0-5000B3B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0"/>
            <a:ext cx="8216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23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D3F9-F3D4-4C9A-9022-9BC801F7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F089-D1C3-4613-B8B7-C32DF775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0D781-3D88-40E3-9456-682BCE14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4098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F401C872-6E79-4812-A540-EF43443D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88"/>
            <a:ext cx="60960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646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5F7D39-8E4B-4315-80AF-FDDC2FE2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Link Bookmark – Under the Hood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76C55F-96D1-403B-8583-D2F278CB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C03FE2-5294-4EDD-ABF6-C32353FB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11" name="Snagit_SNG860">
            <a:extLst>
              <a:ext uri="{FF2B5EF4-FFF2-40B4-BE49-F238E27FC236}">
                <a16:creationId xmlns:a16="http://schemas.microsoft.com/office/drawing/2014/main" id="{0EFC3257-3DBB-4D5E-99B1-822DB978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9" y="1720800"/>
            <a:ext cx="1028789" cy="128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F2F3-190B-4E26-B688-F92D1701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21" y="1908396"/>
            <a:ext cx="1746539" cy="10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E84AA6A6-D3B8-42FB-9DC0-5A5E9949B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260690" y="3042792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ium (web browser) - Wikipedia">
            <a:extLst>
              <a:ext uri="{FF2B5EF4-FFF2-40B4-BE49-F238E27FC236}">
                <a16:creationId xmlns:a16="http://schemas.microsoft.com/office/drawing/2014/main" id="{10FCE5C8-164E-4522-BD98-B8628C8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45089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05033D-1165-4BDA-845D-CB3EF988F8A3}"/>
              </a:ext>
            </a:extLst>
          </p:cNvPr>
          <p:cNvSpPr/>
          <p:nvPr/>
        </p:nvSpPr>
        <p:spPr>
          <a:xfrm>
            <a:off x="1569600" y="2214396"/>
            <a:ext cx="568800" cy="500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A3D5894-E532-4777-A79F-A6528145FDD7}"/>
              </a:ext>
            </a:extLst>
          </p:cNvPr>
          <p:cNvSpPr/>
          <p:nvPr/>
        </p:nvSpPr>
        <p:spPr>
          <a:xfrm>
            <a:off x="5557284" y="3042792"/>
            <a:ext cx="127590" cy="23912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52344F-CAF1-4AEF-8736-C0E6D962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00" y="90467"/>
            <a:ext cx="1105851" cy="32606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2FB20-3C71-41CB-A47E-EAB2191741CC}"/>
              </a:ext>
            </a:extLst>
          </p:cNvPr>
          <p:cNvSpPr/>
          <p:nvPr/>
        </p:nvSpPr>
        <p:spPr>
          <a:xfrm rot="19010815">
            <a:off x="6038236" y="1628689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D08E77-313E-43D6-AE5F-21B4E69D76EE}"/>
              </a:ext>
            </a:extLst>
          </p:cNvPr>
          <p:cNvSpPr/>
          <p:nvPr/>
        </p:nvSpPr>
        <p:spPr>
          <a:xfrm rot="19646163">
            <a:off x="6156985" y="1800464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AF887F-524C-4F4E-A84E-EE5CFAE3BB4A}"/>
              </a:ext>
            </a:extLst>
          </p:cNvPr>
          <p:cNvSpPr/>
          <p:nvPr/>
        </p:nvSpPr>
        <p:spPr>
          <a:xfrm rot="20300811">
            <a:off x="6244271" y="201772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246845-0F47-49DF-BECF-37E53AD52F5C}"/>
              </a:ext>
            </a:extLst>
          </p:cNvPr>
          <p:cNvSpPr/>
          <p:nvPr/>
        </p:nvSpPr>
        <p:spPr>
          <a:xfrm rot="20912111">
            <a:off x="6303600" y="220540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6C277C-1B4C-4118-A67C-2D3315C02B80}"/>
              </a:ext>
            </a:extLst>
          </p:cNvPr>
          <p:cNvSpPr/>
          <p:nvPr/>
        </p:nvSpPr>
        <p:spPr>
          <a:xfrm rot="18341414">
            <a:off x="5864072" y="1456110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AA12F8-B4D5-4CD5-930D-E4E4C066585B}"/>
              </a:ext>
            </a:extLst>
          </p:cNvPr>
          <p:cNvSpPr/>
          <p:nvPr/>
        </p:nvSpPr>
        <p:spPr>
          <a:xfrm rot="21341358">
            <a:off x="6325890" y="2380955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45C-6111-4869-A9EB-D4DD8001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22250"/>
            <a:ext cx="6721611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271272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</p:spTree>
    <p:extLst>
      <p:ext uri="{BB962C8B-B14F-4D97-AF65-F5344CB8AC3E}">
        <p14:creationId xmlns:p14="http://schemas.microsoft.com/office/powerpoint/2010/main" val="991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3855969" y="2019300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205695" y="704581"/>
            <a:ext cx="2577690" cy="914968"/>
          </a:xfrm>
          <a:prstGeom prst="wedgeRectCallout">
            <a:avLst>
              <a:gd name="adj1" fmla="val 27972"/>
              <a:gd name="adj2" fmla="val 110713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DOM elements, fill in fields, click buttons, trigger events, manipulate/add DOM elements, add and execute JavaScript</a:t>
            </a:r>
          </a:p>
        </p:txBody>
      </p:sp>
    </p:spTree>
    <p:extLst>
      <p:ext uri="{BB962C8B-B14F-4D97-AF65-F5344CB8AC3E}">
        <p14:creationId xmlns:p14="http://schemas.microsoft.com/office/powerpoint/2010/main" val="33571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F3F-306A-44A7-A202-EFB6684A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Playwright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58CC-1F1B-43A0-84FE-DA643B37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15254" cy="3780000"/>
          </a:xfrm>
        </p:spPr>
        <p:txBody>
          <a:bodyPr/>
          <a:lstStyle/>
          <a:p>
            <a:r>
              <a:rPr lang="en-US" dirty="0"/>
              <a:t>First release January 2020</a:t>
            </a:r>
          </a:p>
          <a:p>
            <a:r>
              <a:rPr lang="en-US" dirty="0"/>
              <a:t>By Microsoft - the team that first created Puppeteer (while working at Google)</a:t>
            </a:r>
          </a:p>
          <a:p>
            <a:r>
              <a:rPr lang="en-US" dirty="0"/>
              <a:t>Open Source – on GitHub</a:t>
            </a:r>
          </a:p>
          <a:p>
            <a:r>
              <a:rPr lang="en-US" dirty="0"/>
              <a:t>Support for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Chromium, Firefox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WebKit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Docker Container to running Playwright scripts: </a:t>
            </a:r>
            <a:b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mcr.microsoft.com/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playwright:bionic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Playwright API is available for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JavaScript and TypeScript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C#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Go</a:t>
            </a:r>
          </a:p>
          <a:p>
            <a:r>
              <a:rPr lang="en-US" dirty="0"/>
              <a:t>Is an alternative to WebDriver </a:t>
            </a:r>
          </a:p>
          <a:p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Homepage:</a:t>
            </a:r>
            <a:b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</a:br>
            <a:r>
              <a:rPr lang="en-US" dirty="0" err="1">
                <a:solidFill>
                  <a:srgbClr val="222222"/>
                </a:solidFill>
                <a:latin typeface="Roboto" panose="02000000000000000000" pitchFamily="2" charset="0"/>
              </a:rPr>
              <a:t>playwright.dev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E678-D636-4D67-A2D5-2E746F1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6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55273AD6-B4DF-42CF-89ED-3266754CF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898781" y="53068"/>
            <a:ext cx="5172094" cy="10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4E59-7E3D-4E75-9066-453670E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77" y="2098540"/>
            <a:ext cx="3473162" cy="159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9CBBE-8F10-40DB-AB92-56D7A76E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2566" y="3854789"/>
            <a:ext cx="2208480" cy="1015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4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of Playwright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8162-E5F9-4401-BF49-AB5FA9D4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//navigate to whatsmyuseragent.org and take a screenshot.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355600" y="1389895"/>
            <a:ext cx="8548914" cy="33239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start headless embedded browser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browser.newPage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'http://whatsmyuseragent.org/'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page.screenshot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`example.png`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</a:p>
          <a:p>
            <a:endParaRPr lang="en-US" sz="1600" dirty="0" err="1"/>
          </a:p>
        </p:txBody>
      </p:sp>
    </p:spTree>
    <p:extLst>
      <p:ext uri="{BB962C8B-B14F-4D97-AF65-F5344CB8AC3E}">
        <p14:creationId xmlns:p14="http://schemas.microsoft.com/office/powerpoint/2010/main" val="60124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Opportunities Open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Bookmarks</a:t>
            </a:r>
          </a:p>
          <a:p>
            <a:r>
              <a:rPr lang="en-US" dirty="0"/>
              <a:t>UI Test automation</a:t>
            </a:r>
          </a:p>
          <a:p>
            <a:pPr lvl="1"/>
            <a:r>
              <a:rPr lang="en-US" dirty="0"/>
              <a:t>including visual regression (use Resemble.js, </a:t>
            </a:r>
            <a:r>
              <a:rPr lang="en-US" dirty="0" err="1"/>
              <a:t>pixelmatch</a:t>
            </a:r>
            <a:r>
              <a:rPr lang="en-US" dirty="0"/>
              <a:t>, Rembrandt.js)</a:t>
            </a:r>
          </a:p>
          <a:p>
            <a:pPr lvl="1"/>
            <a:r>
              <a:rPr lang="en-US" dirty="0"/>
              <a:t>behavior driven testing</a:t>
            </a:r>
          </a:p>
          <a:p>
            <a:r>
              <a:rPr lang="en-US" dirty="0"/>
              <a:t>Tactical integration </a:t>
            </a:r>
          </a:p>
          <a:p>
            <a:pPr lvl="1"/>
            <a:r>
              <a:rPr lang="en-US" dirty="0"/>
              <a:t>automation of data retrieval (“Screen Scraping”)</a:t>
            </a:r>
          </a:p>
          <a:p>
            <a:pPr lvl="1"/>
            <a:r>
              <a:rPr lang="en-US" dirty="0"/>
              <a:t>and data entry</a:t>
            </a:r>
          </a:p>
          <a:p>
            <a:r>
              <a:rPr lang="en-US" dirty="0"/>
              <a:t>Health Checks (monitoring of User Interfaces)</a:t>
            </a:r>
          </a:p>
          <a:p>
            <a:r>
              <a:rPr lang="en-US" dirty="0"/>
              <a:t>Automated Reporting</a:t>
            </a:r>
          </a:p>
          <a:p>
            <a:r>
              <a:rPr lang="en-US" dirty="0"/>
              <a:t>Customized Web Application (vanity UI)</a:t>
            </a:r>
          </a:p>
          <a:p>
            <a:r>
              <a:rPr lang="en-US" dirty="0"/>
              <a:t>UI turned API</a:t>
            </a:r>
          </a:p>
          <a:p>
            <a:r>
              <a:rPr lang="en-US" dirty="0"/>
              <a:t>RPA – Robotic Process Automation</a:t>
            </a:r>
          </a:p>
          <a:p>
            <a:pPr lvl="1"/>
            <a:r>
              <a:rPr lang="en-US" dirty="0"/>
              <a:t>automated workflow across multiple systems</a:t>
            </a:r>
          </a:p>
          <a:p>
            <a:pPr lvl="1"/>
            <a:r>
              <a:rPr lang="en-US" dirty="0"/>
              <a:t>possibly a collaboration between human &amp; robot</a:t>
            </a:r>
          </a:p>
          <a:p>
            <a:endParaRPr lang="en-US" dirty="0"/>
          </a:p>
        </p:txBody>
      </p:sp>
      <p:pic>
        <p:nvPicPr>
          <p:cNvPr id="4" name="Picture 2" descr="robot-computer - iMUIS Online">
            <a:extLst>
              <a:ext uri="{FF2B5EF4-FFF2-40B4-BE49-F238E27FC236}">
                <a16:creationId xmlns:a16="http://schemas.microsoft.com/office/drawing/2014/main" id="{9D4357B2-8040-476E-91F6-C983669E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323562"/>
            <a:ext cx="367665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429F2C-A525-4AA5-ABB0-5F2F9B31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| December 2020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1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1D9E1F8-7010-46B9-B190-C3D78E6AB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1619</TotalTime>
  <Words>1380</Words>
  <Application>Microsoft Office PowerPoint</Application>
  <PresentationFormat>On-screen Show (16:9)</PresentationFormat>
  <Paragraphs>189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Consolas</vt:lpstr>
      <vt:lpstr>Roboto</vt:lpstr>
      <vt:lpstr>Office-thema</vt:lpstr>
      <vt:lpstr>Playwright  Automation of browser interaction</vt:lpstr>
      <vt:lpstr>Demo – Timesheet Deeplink Bookmark</vt:lpstr>
      <vt:lpstr>Deep Link Bookmark – Under the Hood</vt:lpstr>
      <vt:lpstr>Playwright – a robot-in-a-browser</vt:lpstr>
      <vt:lpstr>Playwright – a robot-in-a-browser</vt:lpstr>
      <vt:lpstr>Playwright – a robot-in-a-browser</vt:lpstr>
      <vt:lpstr>History of Playwright</vt:lpstr>
      <vt:lpstr>Hello World of Playwright Demos</vt:lpstr>
      <vt:lpstr>Many Opportunities Open Up</vt:lpstr>
      <vt:lpstr>UI as API</vt:lpstr>
      <vt:lpstr>UI as API</vt:lpstr>
      <vt:lpstr>Google Translate UI published as API</vt:lpstr>
      <vt:lpstr>Google Translate UI published as API</vt:lpstr>
      <vt:lpstr>Demo of Translation API (powered by Google Translate)</vt:lpstr>
      <vt:lpstr>Demo of Translation API (powered by Google Translate)</vt:lpstr>
      <vt:lpstr>Programmatic IMDb Data Scraping</vt:lpstr>
      <vt:lpstr>Features</vt:lpstr>
      <vt:lpstr>Customised UI</vt:lpstr>
      <vt:lpstr>Notes</vt:lpstr>
      <vt:lpstr>Tools &amp; Ecosystem</vt:lpstr>
      <vt:lpstr>PowerPoint Presentation</vt:lpstr>
      <vt:lpstr>PowerPoint Presentation</vt:lpstr>
      <vt:lpstr>PowerPoint Presentation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6</cp:revision>
  <dcterms:created xsi:type="dcterms:W3CDTF">2020-11-30T14:18:46Z</dcterms:created>
  <dcterms:modified xsi:type="dcterms:W3CDTF">2020-12-13T09:17:08Z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2020-12-13T09:17:08Z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0c83a069-1d93-44d6-bd42-420fb6d53d5b</vt:lpwstr>
  </property>
  <property fmtid="{D5CDD505-2E9C-101B-9397-08002B2CF9AE}" pid="9" name="MSIP_Label_36148d1e-9119-4a03-b039-d8188704cf2a_ContentBits">
    <vt:lpwstr>1</vt:lpwstr>
  </property>
</Properties>
</file>